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4251FE-D69A-41CF-92F7-4F8A7E7EF249}" v="11" dt="2023-06-14T06:14:07.3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58" autoAdjust="0"/>
    <p:restoredTop sz="94660"/>
  </p:normalViewPr>
  <p:slideViewPr>
    <p:cSldViewPr snapToGrid="0">
      <p:cViewPr>
        <p:scale>
          <a:sx n="50" d="100"/>
          <a:sy n="50" d="100"/>
        </p:scale>
        <p:origin x="2058" y="-3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김재성" userId="f911ebe6-c89b-4c57-a590-2897dcd06b2a" providerId="ADAL" clId="{454251FE-D69A-41CF-92F7-4F8A7E7EF249}"/>
    <pc:docChg chg="undo redo custSel modSld">
      <pc:chgData name="김재성" userId="f911ebe6-c89b-4c57-a590-2897dcd06b2a" providerId="ADAL" clId="{454251FE-D69A-41CF-92F7-4F8A7E7EF249}" dt="2023-06-14T06:14:17.351" v="3434" actId="1076"/>
      <pc:docMkLst>
        <pc:docMk/>
      </pc:docMkLst>
      <pc:sldChg chg="addSp delSp modSp mod">
        <pc:chgData name="김재성" userId="f911ebe6-c89b-4c57-a590-2897dcd06b2a" providerId="ADAL" clId="{454251FE-D69A-41CF-92F7-4F8A7E7EF249}" dt="2023-06-14T06:14:17.351" v="3434" actId="1076"/>
        <pc:sldMkLst>
          <pc:docMk/>
          <pc:sldMk cId="612776008" sldId="256"/>
        </pc:sldMkLst>
        <pc:spChg chg="add del mod">
          <ac:chgData name="김재성" userId="f911ebe6-c89b-4c57-a590-2897dcd06b2a" providerId="ADAL" clId="{454251FE-D69A-41CF-92F7-4F8A7E7EF249}" dt="2023-06-14T02:51:09.667" v="3425" actId="478"/>
          <ac:spMkLst>
            <pc:docMk/>
            <pc:sldMk cId="612776008" sldId="256"/>
            <ac:spMk id="8" creationId="{96B4AC7B-77B8-4266-0077-567EA5486161}"/>
          </ac:spMkLst>
        </pc:spChg>
        <pc:spChg chg="add mod">
          <ac:chgData name="김재성" userId="f911ebe6-c89b-4c57-a590-2897dcd06b2a" providerId="ADAL" clId="{454251FE-D69A-41CF-92F7-4F8A7E7EF249}" dt="2023-06-13T10:22:32.552" v="1605" actId="1076"/>
          <ac:spMkLst>
            <pc:docMk/>
            <pc:sldMk cId="612776008" sldId="256"/>
            <ac:spMk id="9" creationId="{C9E855C5-A6C8-DB3F-9D47-BE0596307397}"/>
          </ac:spMkLst>
        </pc:spChg>
        <pc:spChg chg="add mod">
          <ac:chgData name="김재성" userId="f911ebe6-c89b-4c57-a590-2897dcd06b2a" providerId="ADAL" clId="{454251FE-D69A-41CF-92F7-4F8A7E7EF249}" dt="2023-06-13T10:23:07.002" v="1611" actId="1076"/>
          <ac:spMkLst>
            <pc:docMk/>
            <pc:sldMk cId="612776008" sldId="256"/>
            <ac:spMk id="12" creationId="{31150D0E-AB2E-2178-623B-4EB3F019AE42}"/>
          </ac:spMkLst>
        </pc:spChg>
        <pc:spChg chg="mod">
          <ac:chgData name="김재성" userId="f911ebe6-c89b-4c57-a590-2897dcd06b2a" providerId="ADAL" clId="{454251FE-D69A-41CF-92F7-4F8A7E7EF249}" dt="2023-06-13T09:03:24.868" v="398" actId="14100"/>
          <ac:spMkLst>
            <pc:docMk/>
            <pc:sldMk cId="612776008" sldId="256"/>
            <ac:spMk id="13" creationId="{FBD30DE1-E47A-6301-B0F9-D8274F93F489}"/>
          </ac:spMkLst>
        </pc:spChg>
        <pc:spChg chg="mod">
          <ac:chgData name="김재성" userId="f911ebe6-c89b-4c57-a590-2897dcd06b2a" providerId="ADAL" clId="{454251FE-D69A-41CF-92F7-4F8A7E7EF249}" dt="2023-06-13T08:46:10.394" v="257" actId="12788"/>
          <ac:spMkLst>
            <pc:docMk/>
            <pc:sldMk cId="612776008" sldId="256"/>
            <ac:spMk id="14" creationId="{54C73FB9-130B-42A7-C974-B732694CF2C0}"/>
          </ac:spMkLst>
        </pc:spChg>
        <pc:spChg chg="mod">
          <ac:chgData name="김재성" userId="f911ebe6-c89b-4c57-a590-2897dcd06b2a" providerId="ADAL" clId="{454251FE-D69A-41CF-92F7-4F8A7E7EF249}" dt="2023-06-13T09:03:21.577" v="397" actId="404"/>
          <ac:spMkLst>
            <pc:docMk/>
            <pc:sldMk cId="612776008" sldId="256"/>
            <ac:spMk id="15" creationId="{D49BEBA0-75DD-7FB7-282D-413B884F92F7}"/>
          </ac:spMkLst>
        </pc:spChg>
        <pc:spChg chg="mod">
          <ac:chgData name="김재성" userId="f911ebe6-c89b-4c57-a590-2897dcd06b2a" providerId="ADAL" clId="{454251FE-D69A-41CF-92F7-4F8A7E7EF249}" dt="2023-06-13T10:25:38.759" v="1843" actId="14100"/>
          <ac:spMkLst>
            <pc:docMk/>
            <pc:sldMk cId="612776008" sldId="256"/>
            <ac:spMk id="16" creationId="{65EA1AC4-2082-58C2-8CAE-DB84969369A4}"/>
          </ac:spMkLst>
        </pc:spChg>
        <pc:spChg chg="add mod">
          <ac:chgData name="김재성" userId="f911ebe6-c89b-4c57-a590-2897dcd06b2a" providerId="ADAL" clId="{454251FE-D69A-41CF-92F7-4F8A7E7EF249}" dt="2023-06-13T10:22:16.005" v="1604" actId="20577"/>
          <ac:spMkLst>
            <pc:docMk/>
            <pc:sldMk cId="612776008" sldId="256"/>
            <ac:spMk id="18" creationId="{726C120B-7C7E-FBE5-5657-76555DED7BEB}"/>
          </ac:spMkLst>
        </pc:spChg>
        <pc:spChg chg="add mod">
          <ac:chgData name="김재성" userId="f911ebe6-c89b-4c57-a590-2897dcd06b2a" providerId="ADAL" clId="{454251FE-D69A-41CF-92F7-4F8A7E7EF249}" dt="2023-06-14T02:20:45.932" v="2621" actId="6549"/>
          <ac:spMkLst>
            <pc:docMk/>
            <pc:sldMk cId="612776008" sldId="256"/>
            <ac:spMk id="19" creationId="{4C87E31A-47C8-EF39-5724-35C33363A8B9}"/>
          </ac:spMkLst>
        </pc:spChg>
        <pc:spChg chg="del mod">
          <ac:chgData name="김재성" userId="f911ebe6-c89b-4c57-a590-2897dcd06b2a" providerId="ADAL" clId="{454251FE-D69A-41CF-92F7-4F8A7E7EF249}" dt="2023-06-13T08:28:19.670" v="86" actId="478"/>
          <ac:spMkLst>
            <pc:docMk/>
            <pc:sldMk cId="612776008" sldId="256"/>
            <ac:spMk id="21" creationId="{AA5D9683-1691-211B-2AB8-ACB117278A71}"/>
          </ac:spMkLst>
        </pc:spChg>
        <pc:spChg chg="del mod">
          <ac:chgData name="김재성" userId="f911ebe6-c89b-4c57-a590-2897dcd06b2a" providerId="ADAL" clId="{454251FE-D69A-41CF-92F7-4F8A7E7EF249}" dt="2023-06-13T08:30:13.349" v="98" actId="478"/>
          <ac:spMkLst>
            <pc:docMk/>
            <pc:sldMk cId="612776008" sldId="256"/>
            <ac:spMk id="22" creationId="{DA253D19-905D-B9EC-93EC-F32315BF1ED0}"/>
          </ac:spMkLst>
        </pc:spChg>
        <pc:spChg chg="mod">
          <ac:chgData name="김재성" userId="f911ebe6-c89b-4c57-a590-2897dcd06b2a" providerId="ADAL" clId="{454251FE-D69A-41CF-92F7-4F8A7E7EF249}" dt="2023-06-13T10:22:47.947" v="1606" actId="1076"/>
          <ac:spMkLst>
            <pc:docMk/>
            <pc:sldMk cId="612776008" sldId="256"/>
            <ac:spMk id="24" creationId="{341AD44C-6DAD-16B1-3646-DAB137026354}"/>
          </ac:spMkLst>
        </pc:spChg>
        <pc:spChg chg="mod">
          <ac:chgData name="김재성" userId="f911ebe6-c89b-4c57-a590-2897dcd06b2a" providerId="ADAL" clId="{454251FE-D69A-41CF-92F7-4F8A7E7EF249}" dt="2023-06-13T10:13:33.529" v="1254" actId="1076"/>
          <ac:spMkLst>
            <pc:docMk/>
            <pc:sldMk cId="612776008" sldId="256"/>
            <ac:spMk id="25" creationId="{B9E22DFD-DC70-E5C7-E100-33E9D8370140}"/>
          </ac:spMkLst>
        </pc:spChg>
        <pc:spChg chg="del mod">
          <ac:chgData name="김재성" userId="f911ebe6-c89b-4c57-a590-2897dcd06b2a" providerId="ADAL" clId="{454251FE-D69A-41CF-92F7-4F8A7E7EF249}" dt="2023-06-13T08:29:47.252" v="89" actId="478"/>
          <ac:spMkLst>
            <pc:docMk/>
            <pc:sldMk cId="612776008" sldId="256"/>
            <ac:spMk id="26" creationId="{20C443C2-3523-8C0E-13BE-BC44610BE918}"/>
          </ac:spMkLst>
        </pc:spChg>
        <pc:spChg chg="mod topLvl">
          <ac:chgData name="김재성" userId="f911ebe6-c89b-4c57-a590-2897dcd06b2a" providerId="ADAL" clId="{454251FE-D69A-41CF-92F7-4F8A7E7EF249}" dt="2023-06-13T10:24:47.298" v="1765" actId="1076"/>
          <ac:spMkLst>
            <pc:docMk/>
            <pc:sldMk cId="612776008" sldId="256"/>
            <ac:spMk id="28" creationId="{30249EE8-F3B0-8C29-D39C-3402426B6674}"/>
          </ac:spMkLst>
        </pc:spChg>
        <pc:spChg chg="mod">
          <ac:chgData name="김재성" userId="f911ebe6-c89b-4c57-a590-2897dcd06b2a" providerId="ADAL" clId="{454251FE-D69A-41CF-92F7-4F8A7E7EF249}" dt="2023-06-14T02:50:58.573" v="3424" actId="20577"/>
          <ac:spMkLst>
            <pc:docMk/>
            <pc:sldMk cId="612776008" sldId="256"/>
            <ac:spMk id="29" creationId="{47B3166A-523D-1779-65E6-DA6376197E65}"/>
          </ac:spMkLst>
        </pc:spChg>
        <pc:spChg chg="mod">
          <ac:chgData name="김재성" userId="f911ebe6-c89b-4c57-a590-2897dcd06b2a" providerId="ADAL" clId="{454251FE-D69A-41CF-92F7-4F8A7E7EF249}" dt="2023-06-13T10:25:47.192" v="1845" actId="14100"/>
          <ac:spMkLst>
            <pc:docMk/>
            <pc:sldMk cId="612776008" sldId="256"/>
            <ac:spMk id="30" creationId="{9B753C96-1C2C-D3E4-9075-45B898B61E8B}"/>
          </ac:spMkLst>
        </pc:spChg>
        <pc:spChg chg="del mod">
          <ac:chgData name="김재성" userId="f911ebe6-c89b-4c57-a590-2897dcd06b2a" providerId="ADAL" clId="{454251FE-D69A-41CF-92F7-4F8A7E7EF249}" dt="2023-06-13T10:06:57.368" v="1006" actId="478"/>
          <ac:spMkLst>
            <pc:docMk/>
            <pc:sldMk cId="612776008" sldId="256"/>
            <ac:spMk id="31" creationId="{E8A2AD4A-1AAA-DC70-7363-D66FB51EDB7D}"/>
          </ac:spMkLst>
        </pc:spChg>
        <pc:spChg chg="del mod">
          <ac:chgData name="김재성" userId="f911ebe6-c89b-4c57-a590-2897dcd06b2a" providerId="ADAL" clId="{454251FE-D69A-41CF-92F7-4F8A7E7EF249}" dt="2023-06-13T10:06:59.099" v="1007" actId="478"/>
          <ac:spMkLst>
            <pc:docMk/>
            <pc:sldMk cId="612776008" sldId="256"/>
            <ac:spMk id="32" creationId="{471B181C-AA5F-CBDF-26F8-24E6B2D9D6E8}"/>
          </ac:spMkLst>
        </pc:spChg>
        <pc:spChg chg="mod">
          <ac:chgData name="김재성" userId="f911ebe6-c89b-4c57-a590-2897dcd06b2a" providerId="ADAL" clId="{454251FE-D69A-41CF-92F7-4F8A7E7EF249}" dt="2023-06-13T08:45:29.248" v="238" actId="12788"/>
          <ac:spMkLst>
            <pc:docMk/>
            <pc:sldMk cId="612776008" sldId="256"/>
            <ac:spMk id="33" creationId="{8D058C07-2C5B-B7FC-9F5D-6698BA734481}"/>
          </ac:spMkLst>
        </pc:spChg>
        <pc:spChg chg="mod">
          <ac:chgData name="김재성" userId="f911ebe6-c89b-4c57-a590-2897dcd06b2a" providerId="ADAL" clId="{454251FE-D69A-41CF-92F7-4F8A7E7EF249}" dt="2023-06-13T08:47:09.329" v="269" actId="1036"/>
          <ac:spMkLst>
            <pc:docMk/>
            <pc:sldMk cId="612776008" sldId="256"/>
            <ac:spMk id="34" creationId="{F340B4C6-F9D3-BAED-BF07-D3B869176B4B}"/>
          </ac:spMkLst>
        </pc:spChg>
        <pc:spChg chg="mod">
          <ac:chgData name="김재성" userId="f911ebe6-c89b-4c57-a590-2897dcd06b2a" providerId="ADAL" clId="{454251FE-D69A-41CF-92F7-4F8A7E7EF249}" dt="2023-06-13T09:03:42.837" v="402" actId="12788"/>
          <ac:spMkLst>
            <pc:docMk/>
            <pc:sldMk cId="612776008" sldId="256"/>
            <ac:spMk id="35" creationId="{758A6322-35CD-788A-5F5C-1F2C83CB045A}"/>
          </ac:spMkLst>
        </pc:spChg>
        <pc:spChg chg="mod">
          <ac:chgData name="김재성" userId="f911ebe6-c89b-4c57-a590-2897dcd06b2a" providerId="ADAL" clId="{454251FE-D69A-41CF-92F7-4F8A7E7EF249}" dt="2023-06-13T08:45:29.248" v="238" actId="12788"/>
          <ac:spMkLst>
            <pc:docMk/>
            <pc:sldMk cId="612776008" sldId="256"/>
            <ac:spMk id="36" creationId="{A94287C1-25FB-5C48-5209-E5BD4415F9A5}"/>
          </ac:spMkLst>
        </pc:spChg>
        <pc:spChg chg="mod">
          <ac:chgData name="김재성" userId="f911ebe6-c89b-4c57-a590-2897dcd06b2a" providerId="ADAL" clId="{454251FE-D69A-41CF-92F7-4F8A7E7EF249}" dt="2023-06-13T10:25:43.946" v="1844" actId="1076"/>
          <ac:spMkLst>
            <pc:docMk/>
            <pc:sldMk cId="612776008" sldId="256"/>
            <ac:spMk id="37" creationId="{CB770D96-D4AB-40A0-EE7C-C733A49732C3}"/>
          </ac:spMkLst>
        </pc:spChg>
        <pc:spChg chg="add mod">
          <ac:chgData name="김재성" userId="f911ebe6-c89b-4c57-a590-2897dcd06b2a" providerId="ADAL" clId="{454251FE-D69A-41CF-92F7-4F8A7E7EF249}" dt="2023-06-13T10:25:34.239" v="1840" actId="1076"/>
          <ac:spMkLst>
            <pc:docMk/>
            <pc:sldMk cId="612776008" sldId="256"/>
            <ac:spMk id="38" creationId="{B9270CD0-E5FE-FD2C-6324-0A1977A970B6}"/>
          </ac:spMkLst>
        </pc:spChg>
        <pc:grpChg chg="add del mod">
          <ac:chgData name="김재성" userId="f911ebe6-c89b-4c57-a590-2897dcd06b2a" providerId="ADAL" clId="{454251FE-D69A-41CF-92F7-4F8A7E7EF249}" dt="2023-06-13T08:43:04.790" v="224" actId="165"/>
          <ac:grpSpMkLst>
            <pc:docMk/>
            <pc:sldMk cId="612776008" sldId="256"/>
            <ac:grpSpMk id="10" creationId="{7CCEF0A5-A888-0069-D37B-B9D55D01D7A0}"/>
          </ac:grpSpMkLst>
        </pc:grpChg>
        <pc:picChg chg="mod topLvl">
          <ac:chgData name="김재성" userId="f911ebe6-c89b-4c57-a590-2897dcd06b2a" providerId="ADAL" clId="{454251FE-D69A-41CF-92F7-4F8A7E7EF249}" dt="2023-06-13T10:24:47.298" v="1765" actId="1076"/>
          <ac:picMkLst>
            <pc:docMk/>
            <pc:sldMk cId="612776008" sldId="256"/>
            <ac:picMk id="2" creationId="{3E243908-B4D1-0A54-00CB-4D2A5DF62836}"/>
          </ac:picMkLst>
        </pc:picChg>
        <pc:picChg chg="add del mod">
          <ac:chgData name="김재성" userId="f911ebe6-c89b-4c57-a590-2897dcd06b2a" providerId="ADAL" clId="{454251FE-D69A-41CF-92F7-4F8A7E7EF249}" dt="2023-06-14T06:14:05.470" v="3430" actId="478"/>
          <ac:picMkLst>
            <pc:docMk/>
            <pc:sldMk cId="612776008" sldId="256"/>
            <ac:picMk id="5" creationId="{25C5533D-AC5F-1289-184A-BDB1B1FA9D47}"/>
          </ac:picMkLst>
        </pc:picChg>
        <pc:picChg chg="add mod">
          <ac:chgData name="김재성" userId="f911ebe6-c89b-4c57-a590-2897dcd06b2a" providerId="ADAL" clId="{454251FE-D69A-41CF-92F7-4F8A7E7EF249}" dt="2023-06-14T02:51:16.201" v="3426" actId="1076"/>
          <ac:picMkLst>
            <pc:docMk/>
            <pc:sldMk cId="612776008" sldId="256"/>
            <ac:picMk id="6" creationId="{3DC3EE86-0F2D-A333-0557-819F93584BDB}"/>
          </ac:picMkLst>
        </pc:picChg>
        <pc:picChg chg="add mod">
          <ac:chgData name="김재성" userId="f911ebe6-c89b-4c57-a590-2897dcd06b2a" providerId="ADAL" clId="{454251FE-D69A-41CF-92F7-4F8A7E7EF249}" dt="2023-06-14T06:14:17.351" v="3434" actId="1076"/>
          <ac:picMkLst>
            <pc:docMk/>
            <pc:sldMk cId="612776008" sldId="256"/>
            <ac:picMk id="8" creationId="{F31C9C18-A170-E7D5-3B5F-B6F01AABD197}"/>
          </ac:picMkLst>
        </pc:picChg>
        <pc:picChg chg="add del mod">
          <ac:chgData name="김재성" userId="f911ebe6-c89b-4c57-a590-2897dcd06b2a" providerId="ADAL" clId="{454251FE-D69A-41CF-92F7-4F8A7E7EF249}" dt="2023-06-14T06:13:35.276" v="3427" actId="478"/>
          <ac:picMkLst>
            <pc:docMk/>
            <pc:sldMk cId="612776008" sldId="256"/>
            <ac:picMk id="11" creationId="{4353645C-9EBE-7901-6751-6DB90DC8903C}"/>
          </ac:picMkLst>
        </pc:picChg>
        <pc:picChg chg="mod">
          <ac:chgData name="김재성" userId="f911ebe6-c89b-4c57-a590-2897dcd06b2a" providerId="ADAL" clId="{454251FE-D69A-41CF-92F7-4F8A7E7EF249}" dt="2023-06-13T10:22:47.947" v="1606" actId="1076"/>
          <ac:picMkLst>
            <pc:docMk/>
            <pc:sldMk cId="612776008" sldId="256"/>
            <ac:picMk id="17" creationId="{14C8422F-7403-849D-C4CA-86D23D3B638A}"/>
          </ac:picMkLst>
        </pc:picChg>
        <pc:picChg chg="del mod">
          <ac:chgData name="김재성" userId="f911ebe6-c89b-4c57-a590-2897dcd06b2a" providerId="ADAL" clId="{454251FE-D69A-41CF-92F7-4F8A7E7EF249}" dt="2023-06-13T08:28:07.666" v="83" actId="478"/>
          <ac:picMkLst>
            <pc:docMk/>
            <pc:sldMk cId="612776008" sldId="256"/>
            <ac:picMk id="20" creationId="{3E816D56-1A3C-10F4-5AF8-2DDBF028D2E8}"/>
          </ac:picMkLst>
        </pc:picChg>
        <pc:picChg chg="mod">
          <ac:chgData name="김재성" userId="f911ebe6-c89b-4c57-a590-2897dcd06b2a" providerId="ADAL" clId="{454251FE-D69A-41CF-92F7-4F8A7E7EF249}" dt="2023-06-13T10:13:33.529" v="1254" actId="1076"/>
          <ac:picMkLst>
            <pc:docMk/>
            <pc:sldMk cId="612776008" sldId="256"/>
            <ac:picMk id="23" creationId="{037F32F8-D895-F0C8-F69C-72DA7B4AA3C7}"/>
          </ac:picMkLst>
        </pc:picChg>
        <pc:picChg chg="del">
          <ac:chgData name="김재성" userId="f911ebe6-c89b-4c57-a590-2897dcd06b2a" providerId="ADAL" clId="{454251FE-D69A-41CF-92F7-4F8A7E7EF249}" dt="2023-06-13T06:51:06.823" v="61" actId="478"/>
          <ac:picMkLst>
            <pc:docMk/>
            <pc:sldMk cId="612776008" sldId="256"/>
            <ac:picMk id="27" creationId="{854CBAE6-419B-F68C-512A-17068E162CE2}"/>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2023-06-14</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2023-06-14</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942764-018C-9F9A-9449-382CD7B4818F}"/>
              </a:ext>
            </a:extLst>
          </p:cNvPr>
          <p:cNvSpPr txBox="1"/>
          <p:nvPr/>
        </p:nvSpPr>
        <p:spPr>
          <a:xfrm>
            <a:off x="4829338" y="4055035"/>
            <a:ext cx="22181067" cy="923330"/>
          </a:xfrm>
          <a:prstGeom prst="rect">
            <a:avLst/>
          </a:prstGeom>
          <a:noFill/>
        </p:spPr>
        <p:txBody>
          <a:bodyPr wrap="square" rtlCol="0">
            <a:spAutoFit/>
          </a:bodyPr>
          <a:lstStyle/>
          <a:p>
            <a:pPr algn="ctr"/>
            <a:r>
              <a:rPr lang="en-US" altLang="ko-KR" sz="5400" b="1" dirty="0">
                <a:latin typeface="Tahoma" panose="020B0604030504040204" pitchFamily="34" charset="0"/>
                <a:cs typeface="Tahoma" panose="020B0604030504040204" pitchFamily="34" charset="0"/>
              </a:rPr>
              <a:t>Integrate</a:t>
            </a:r>
            <a:r>
              <a:rPr lang="ko-KR" altLang="en-US" sz="5400" b="1" dirty="0">
                <a:latin typeface="Tahoma" panose="020B0604030504040204" pitchFamily="34" charset="0"/>
                <a:cs typeface="Tahoma" panose="020B0604030504040204" pitchFamily="34" charset="0"/>
              </a:rPr>
              <a:t> </a:t>
            </a:r>
            <a:r>
              <a:rPr lang="en-US" altLang="ko-KR" sz="5400" b="1" dirty="0">
                <a:latin typeface="Tahoma" panose="020B0604030504040204" pitchFamily="34" charset="0"/>
                <a:cs typeface="Tahoma" panose="020B0604030504040204" pitchFamily="34" charset="0"/>
              </a:rPr>
              <a:t>and</a:t>
            </a:r>
            <a:r>
              <a:rPr lang="ko-KR" altLang="en-US" sz="5400" b="1" dirty="0">
                <a:latin typeface="Tahoma" panose="020B0604030504040204" pitchFamily="34" charset="0"/>
                <a:cs typeface="Tahoma" panose="020B0604030504040204" pitchFamily="34" charset="0"/>
              </a:rPr>
              <a:t> </a:t>
            </a:r>
            <a:r>
              <a:rPr lang="en-US" altLang="ko-KR" sz="5400" b="1" dirty="0">
                <a:latin typeface="Tahoma" panose="020B0604030504040204" pitchFamily="34" charset="0"/>
                <a:cs typeface="Tahoma" panose="020B0604030504040204" pitchFamily="34" charset="0"/>
              </a:rPr>
              <a:t>Fire neuron circuit</a:t>
            </a:r>
            <a:endParaRPr lang="ko-KR" altLang="en-US" sz="5400" b="1" dirty="0">
              <a:latin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ED3ABD7E-6764-B50B-3155-0AC4DCAF3ECE}"/>
              </a:ext>
            </a:extLst>
          </p:cNvPr>
          <p:cNvSpPr txBox="1"/>
          <p:nvPr/>
        </p:nvSpPr>
        <p:spPr>
          <a:xfrm>
            <a:off x="9937766" y="5707937"/>
            <a:ext cx="11964209" cy="769441"/>
          </a:xfrm>
          <a:prstGeom prst="rect">
            <a:avLst/>
          </a:prstGeom>
          <a:noFill/>
        </p:spPr>
        <p:txBody>
          <a:bodyPr wrap="square" rtlCol="0">
            <a:spAutoFit/>
          </a:bodyPr>
          <a:lstStyle/>
          <a:p>
            <a:pPr algn="ctr"/>
            <a:r>
              <a:rPr lang="en-US" altLang="ko-KR" sz="4400" b="1" dirty="0" err="1">
                <a:latin typeface="Tahoma" panose="020B0604030504040204" pitchFamily="34" charset="0"/>
                <a:cs typeface="Tahoma" panose="020B0604030504040204" pitchFamily="34" charset="0"/>
              </a:rPr>
              <a:t>Jaesung</a:t>
            </a:r>
            <a:r>
              <a:rPr lang="en-US" altLang="ko-KR" sz="4400" b="1" dirty="0">
                <a:latin typeface="Tahoma" panose="020B0604030504040204" pitchFamily="34" charset="0"/>
                <a:cs typeface="Tahoma" panose="020B0604030504040204" pitchFamily="34" charset="0"/>
              </a:rPr>
              <a:t> Kim</a:t>
            </a:r>
            <a:r>
              <a:rPr lang="en-US" altLang="ko-KR" sz="4400" b="1" baseline="30000" dirty="0">
                <a:latin typeface="Tahoma" panose="020B0604030504040204" pitchFamily="34" charset="0"/>
                <a:cs typeface="Tahoma" panose="020B0604030504040204" pitchFamily="34" charset="0"/>
              </a:rPr>
              <a:t>1</a:t>
            </a:r>
            <a:r>
              <a:rPr lang="en-US" altLang="ko-KR" sz="4400" b="1" dirty="0">
                <a:latin typeface="Tahoma" panose="020B0604030504040204" pitchFamily="34" charset="0"/>
                <a:cs typeface="Tahoma" panose="020B0604030504040204" pitchFamily="34" charset="0"/>
              </a:rPr>
              <a:t>, </a:t>
            </a:r>
            <a:r>
              <a:rPr lang="en-US" altLang="ko-KR" sz="4400" b="1" dirty="0" err="1">
                <a:latin typeface="Tahoma" panose="020B0604030504040204" pitchFamily="34" charset="0"/>
                <a:cs typeface="Tahoma" panose="020B0604030504040204" pitchFamily="34" charset="0"/>
              </a:rPr>
              <a:t>Minsuk</a:t>
            </a:r>
            <a:r>
              <a:rPr lang="en-US" altLang="ko-KR" sz="4400" b="1" dirty="0">
                <a:latin typeface="Tahoma" panose="020B0604030504040204" pitchFamily="34" charset="0"/>
                <a:cs typeface="Tahoma" panose="020B0604030504040204" pitchFamily="34" charset="0"/>
              </a:rPr>
              <a:t> Koo</a:t>
            </a:r>
            <a:r>
              <a:rPr lang="en-US" altLang="ko-KR" sz="4400" b="1" baseline="30000" dirty="0">
                <a:latin typeface="Tahoma" panose="020B0604030504040204" pitchFamily="34" charset="0"/>
                <a:cs typeface="Tahoma" panose="020B0604030504040204" pitchFamily="34" charset="0"/>
              </a:rPr>
              <a:t>2</a:t>
            </a:r>
            <a:r>
              <a:rPr lang="en-US" altLang="ko-KR" sz="4400" b="1" dirty="0">
                <a:latin typeface="Tahoma" panose="020B0604030504040204" pitchFamily="34" charset="0"/>
                <a:cs typeface="Tahoma" panose="020B0604030504040204" pitchFamily="34" charset="0"/>
              </a:rPr>
              <a:t>, Yoon Kim</a:t>
            </a:r>
            <a:r>
              <a:rPr lang="en-US" altLang="ko-KR" sz="4400" b="1" baseline="30000" dirty="0">
                <a:latin typeface="Tahoma" panose="020B0604030504040204" pitchFamily="34" charset="0"/>
                <a:cs typeface="Tahoma" panose="020B0604030504040204" pitchFamily="34" charset="0"/>
              </a:rPr>
              <a:t>1*</a:t>
            </a:r>
            <a:endParaRPr lang="ko-KR" altLang="en-US" sz="4400" b="1" baseline="30000" dirty="0">
              <a:latin typeface="Tahoma" panose="020B0604030504040204" pitchFamily="34" charset="0"/>
              <a:cs typeface="Tahoma" panose="020B0604030504040204" pitchFamily="34" charset="0"/>
            </a:endParaRPr>
          </a:p>
        </p:txBody>
      </p:sp>
      <p:sp>
        <p:nvSpPr>
          <p:cNvPr id="7" name="TextBox 6">
            <a:extLst>
              <a:ext uri="{FF2B5EF4-FFF2-40B4-BE49-F238E27FC236}">
                <a16:creationId xmlns:a16="http://schemas.microsoft.com/office/drawing/2014/main" id="{EDF76CC8-0105-94C9-7A17-0586DB9B7D63}"/>
              </a:ext>
            </a:extLst>
          </p:cNvPr>
          <p:cNvSpPr txBox="1"/>
          <p:nvPr/>
        </p:nvSpPr>
        <p:spPr>
          <a:xfrm>
            <a:off x="5526657" y="7039244"/>
            <a:ext cx="20645885" cy="1323439"/>
          </a:xfrm>
          <a:prstGeom prst="rect">
            <a:avLst/>
          </a:prstGeom>
          <a:noFill/>
        </p:spPr>
        <p:txBody>
          <a:bodyPr wrap="square" rtlCol="0">
            <a:spAutoFit/>
          </a:bodyPr>
          <a:lstStyle/>
          <a:p>
            <a:pPr algn="ctr"/>
            <a:r>
              <a:rPr lang="en-US" altLang="ko-KR" sz="4000" b="1" dirty="0">
                <a:latin typeface="Tahoma" panose="020B0604030504040204" pitchFamily="34" charset="0"/>
                <a:cs typeface="Tahoma" panose="020B0604030504040204" pitchFamily="34" charset="0"/>
              </a:rPr>
              <a:t>School of Electrical and Computer engineering, University of Seoul</a:t>
            </a:r>
            <a:r>
              <a:rPr lang="en-US" altLang="ko-KR" sz="4000" b="1" baseline="30000" dirty="0">
                <a:latin typeface="Tahoma" panose="020B0604030504040204" pitchFamily="34" charset="0"/>
                <a:cs typeface="Tahoma" panose="020B0604030504040204" pitchFamily="34" charset="0"/>
              </a:rPr>
              <a:t>1</a:t>
            </a:r>
            <a:r>
              <a:rPr lang="en-US" altLang="ko-KR" sz="4000" b="1" dirty="0">
                <a:latin typeface="Tahoma" panose="020B0604030504040204" pitchFamily="34" charset="0"/>
                <a:cs typeface="Tahoma" panose="020B0604030504040204" pitchFamily="34" charset="0"/>
              </a:rPr>
              <a:t>, Dept. of Computer Science and Engineering, Incheon National University</a:t>
            </a:r>
            <a:r>
              <a:rPr lang="en-US" altLang="ko-KR" sz="4000" b="1" baseline="30000" dirty="0">
                <a:latin typeface="Tahoma" panose="020B0604030504040204" pitchFamily="34" charset="0"/>
                <a:cs typeface="Tahoma" panose="020B0604030504040204" pitchFamily="34" charset="0"/>
              </a:rPr>
              <a:t>2</a:t>
            </a:r>
            <a:endParaRPr lang="ko-KR" altLang="en-US" sz="4000" b="1" baseline="30000" dirty="0">
              <a:latin typeface="Tahoma" panose="020B0604030504040204" pitchFamily="34" charset="0"/>
              <a:cs typeface="Tahoma" panose="020B0604030504040204" pitchFamily="34" charset="0"/>
            </a:endParaRPr>
          </a:p>
        </p:txBody>
      </p:sp>
      <p:sp>
        <p:nvSpPr>
          <p:cNvPr id="13" name="사각형: 둥근 모서리 12">
            <a:extLst>
              <a:ext uri="{FF2B5EF4-FFF2-40B4-BE49-F238E27FC236}">
                <a16:creationId xmlns:a16="http://schemas.microsoft.com/office/drawing/2014/main" id="{FBD30DE1-E47A-6301-B0F9-D8274F93F489}"/>
              </a:ext>
            </a:extLst>
          </p:cNvPr>
          <p:cNvSpPr/>
          <p:nvPr/>
        </p:nvSpPr>
        <p:spPr>
          <a:xfrm>
            <a:off x="705158" y="9334500"/>
            <a:ext cx="20913556" cy="5628519"/>
          </a:xfrm>
          <a:prstGeom prst="roundRect">
            <a:avLst>
              <a:gd name="adj" fmla="val 7607"/>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직사각형 13">
            <a:extLst>
              <a:ext uri="{FF2B5EF4-FFF2-40B4-BE49-F238E27FC236}">
                <a16:creationId xmlns:a16="http://schemas.microsoft.com/office/drawing/2014/main" id="{54C73FB9-130B-42A7-C974-B732694CF2C0}"/>
              </a:ext>
            </a:extLst>
          </p:cNvPr>
          <p:cNvSpPr/>
          <p:nvPr/>
        </p:nvSpPr>
        <p:spPr>
          <a:xfrm>
            <a:off x="6489399" y="8838168"/>
            <a:ext cx="9345074" cy="1222188"/>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400" b="1" dirty="0">
                <a:solidFill>
                  <a:schemeClr val="tx1"/>
                </a:solidFill>
                <a:latin typeface="Tahoma" panose="020B0604030504040204" pitchFamily="34" charset="0"/>
                <a:ea typeface="Tahoma" panose="020B0604030504040204" pitchFamily="34" charset="0"/>
                <a:cs typeface="Tahoma" panose="020B0604030504040204" pitchFamily="34" charset="0"/>
              </a:rPr>
              <a:t>Introduction</a:t>
            </a:r>
            <a:endParaRPr lang="ko-KR" altLang="en-US" sz="4400" b="1" dirty="0">
              <a:solidFill>
                <a:schemeClr val="tx1"/>
              </a:solidFill>
              <a:latin typeface="Tahoma" panose="020B0604030504040204" pitchFamily="34" charset="0"/>
              <a:cs typeface="Tahoma" panose="020B0604030504040204" pitchFamily="34" charset="0"/>
            </a:endParaRPr>
          </a:p>
        </p:txBody>
      </p:sp>
      <p:sp>
        <p:nvSpPr>
          <p:cNvPr id="15" name="TextBox 14">
            <a:extLst>
              <a:ext uri="{FF2B5EF4-FFF2-40B4-BE49-F238E27FC236}">
                <a16:creationId xmlns:a16="http://schemas.microsoft.com/office/drawing/2014/main" id="{D49BEBA0-75DD-7FB7-282D-413B884F92F7}"/>
              </a:ext>
            </a:extLst>
          </p:cNvPr>
          <p:cNvSpPr txBox="1"/>
          <p:nvPr/>
        </p:nvSpPr>
        <p:spPr>
          <a:xfrm>
            <a:off x="1244381" y="10633196"/>
            <a:ext cx="19711133" cy="3970318"/>
          </a:xfrm>
          <a:prstGeom prst="rect">
            <a:avLst/>
          </a:prstGeom>
          <a:noFill/>
        </p:spPr>
        <p:txBody>
          <a:bodyPr wrap="square" rtlCol="0">
            <a:spAutoFit/>
          </a:bodyPr>
          <a:lstStyle/>
          <a:p>
            <a:pPr indent="155575" algn="just"/>
            <a:r>
              <a:rPr lang="en-US" altLang="ko-KR" sz="3600" dirty="0">
                <a:effectLst/>
                <a:latin typeface="Tahoma" panose="020B0604030504040204" pitchFamily="34" charset="0"/>
                <a:ea typeface="Tahoma" panose="020B0604030504040204" pitchFamily="34" charset="0"/>
                <a:cs typeface="Tahoma" panose="020B0604030504040204" pitchFamily="34" charset="0"/>
              </a:rPr>
              <a:t> In this paper, to realize SNN system known as efficient artificial neural network(ANN) in hardware, we designed and measured a integrate and fire(I&amp;F) neuron circuit and a synapse with a 28 </a:t>
            </a:r>
            <a:r>
              <a:rPr lang="en-US" altLang="ko-KR" sz="3600" dirty="0">
                <a:latin typeface="Tahoma" panose="020B0604030504040204" pitchFamily="34" charset="0"/>
                <a:ea typeface="Tahoma" panose="020B0604030504040204" pitchFamily="34" charset="0"/>
                <a:cs typeface="Tahoma" panose="020B0604030504040204" pitchFamily="34" charset="0"/>
              </a:rPr>
              <a:t>n</a:t>
            </a:r>
            <a:r>
              <a:rPr lang="en-US" altLang="ko-KR" sz="3600" dirty="0">
                <a:effectLst/>
                <a:latin typeface="Tahoma" panose="020B0604030504040204" pitchFamily="34" charset="0"/>
                <a:ea typeface="Tahoma" panose="020B0604030504040204" pitchFamily="34" charset="0"/>
                <a:cs typeface="Tahoma" panose="020B0604030504040204" pitchFamily="34" charset="0"/>
              </a:rPr>
              <a:t>m CMOS technology. The I&amp;F neuron circuit can retain overflow and allow underflow to catch up with the performance of ANN implemented in software. We conducted a simulation using MATLAB to investigate the performance improvement of the SNN system by overflow retaining and underflow allowing. Our findings showed that the overflow retaining and underflow allowing techniques were effective in enhancing the SNN’s performance.</a:t>
            </a:r>
          </a:p>
        </p:txBody>
      </p:sp>
      <p:sp>
        <p:nvSpPr>
          <p:cNvPr id="16" name="사각형: 둥근 모서리 15">
            <a:extLst>
              <a:ext uri="{FF2B5EF4-FFF2-40B4-BE49-F238E27FC236}">
                <a16:creationId xmlns:a16="http://schemas.microsoft.com/office/drawing/2014/main" id="{65EA1AC4-2082-58C2-8CAE-DB84969369A4}"/>
              </a:ext>
            </a:extLst>
          </p:cNvPr>
          <p:cNvSpPr/>
          <p:nvPr/>
        </p:nvSpPr>
        <p:spPr>
          <a:xfrm>
            <a:off x="705158" y="15902211"/>
            <a:ext cx="28864898" cy="16044640"/>
          </a:xfrm>
          <a:prstGeom prst="roundRect">
            <a:avLst>
              <a:gd name="adj" fmla="val 7607"/>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17" name="그림 16">
            <a:extLst>
              <a:ext uri="{FF2B5EF4-FFF2-40B4-BE49-F238E27FC236}">
                <a16:creationId xmlns:a16="http://schemas.microsoft.com/office/drawing/2014/main" id="{14C8422F-7403-849D-C4CA-86D23D3B638A}"/>
              </a:ext>
            </a:extLst>
          </p:cNvPr>
          <p:cNvPicPr>
            <a:picLocks noChangeAspect="1"/>
          </p:cNvPicPr>
          <p:nvPr/>
        </p:nvPicPr>
        <p:blipFill>
          <a:blip r:embed="rId2"/>
          <a:stretch>
            <a:fillRect/>
          </a:stretch>
        </p:blipFill>
        <p:spPr>
          <a:xfrm>
            <a:off x="2565904" y="16579935"/>
            <a:ext cx="8369694" cy="4889184"/>
          </a:xfrm>
          <a:prstGeom prst="rect">
            <a:avLst/>
          </a:prstGeom>
        </p:spPr>
      </p:pic>
      <p:pic>
        <p:nvPicPr>
          <p:cNvPr id="23" name="그림 22">
            <a:extLst>
              <a:ext uri="{FF2B5EF4-FFF2-40B4-BE49-F238E27FC236}">
                <a16:creationId xmlns:a16="http://schemas.microsoft.com/office/drawing/2014/main" id="{037F32F8-D895-F0C8-F69C-72DA7B4AA3C7}"/>
              </a:ext>
            </a:extLst>
          </p:cNvPr>
          <p:cNvPicPr>
            <a:picLocks noChangeAspect="1"/>
          </p:cNvPicPr>
          <p:nvPr/>
        </p:nvPicPr>
        <p:blipFill>
          <a:blip r:embed="rId3"/>
          <a:stretch>
            <a:fillRect/>
          </a:stretch>
        </p:blipFill>
        <p:spPr>
          <a:xfrm>
            <a:off x="2789075" y="25189053"/>
            <a:ext cx="9636196" cy="3840928"/>
          </a:xfrm>
          <a:prstGeom prst="rect">
            <a:avLst/>
          </a:prstGeom>
        </p:spPr>
      </p:pic>
      <p:sp>
        <p:nvSpPr>
          <p:cNvPr id="24" name="TextBox 23">
            <a:extLst>
              <a:ext uri="{FF2B5EF4-FFF2-40B4-BE49-F238E27FC236}">
                <a16:creationId xmlns:a16="http://schemas.microsoft.com/office/drawing/2014/main" id="{341AD44C-6DAD-16B1-3646-DAB137026354}"/>
              </a:ext>
            </a:extLst>
          </p:cNvPr>
          <p:cNvSpPr txBox="1"/>
          <p:nvPr/>
        </p:nvSpPr>
        <p:spPr>
          <a:xfrm>
            <a:off x="4040175" y="21938635"/>
            <a:ext cx="6367678" cy="523220"/>
          </a:xfrm>
          <a:prstGeom prst="rect">
            <a:avLst/>
          </a:prstGeom>
          <a:noFill/>
        </p:spPr>
        <p:txBody>
          <a:bodyPr wrap="square" rtlCol="0">
            <a:spAutoFit/>
          </a:bodyPr>
          <a:lstStyle/>
          <a:p>
            <a:r>
              <a:rPr lang="en-US" altLang="ko-KR" sz="2800" b="1" dirty="0">
                <a:latin typeface="Tahoma" panose="020B0604030504040204" pitchFamily="34" charset="0"/>
                <a:ea typeface="Tahoma" panose="020B0604030504040204" pitchFamily="34" charset="0"/>
                <a:cs typeface="Tahoma" panose="020B0604030504040204" pitchFamily="34" charset="0"/>
              </a:rPr>
              <a:t>&lt;I&amp;F neuron circuit’s</a:t>
            </a:r>
            <a:r>
              <a:rPr lang="ko-KR" altLang="en-US" sz="2800" b="1" dirty="0">
                <a:latin typeface="Tahoma" panose="020B0604030504040204" pitchFamily="34" charset="0"/>
                <a:ea typeface="Tahoma" panose="020B0604030504040204" pitchFamily="34" charset="0"/>
                <a:cs typeface="Tahoma" panose="020B0604030504040204" pitchFamily="34" charset="0"/>
              </a:rPr>
              <a:t> </a:t>
            </a:r>
            <a:r>
              <a:rPr lang="en-US" altLang="ko-KR" sz="2800" b="1" dirty="0">
                <a:latin typeface="Tahoma" panose="020B0604030504040204" pitchFamily="34" charset="0"/>
                <a:ea typeface="Tahoma" panose="020B0604030504040204" pitchFamily="34" charset="0"/>
                <a:cs typeface="Tahoma" panose="020B0604030504040204" pitchFamily="34" charset="0"/>
              </a:rPr>
              <a:t>schematic&gt;</a:t>
            </a:r>
            <a:endParaRPr lang="ko-KR" altLang="en-US" sz="2800" b="1" dirty="0">
              <a:latin typeface="Tahoma" panose="020B0604030504040204" pitchFamily="34" charset="0"/>
              <a:cs typeface="Tahoma" panose="020B0604030504040204" pitchFamily="34" charset="0"/>
            </a:endParaRPr>
          </a:p>
        </p:txBody>
      </p:sp>
      <p:sp>
        <p:nvSpPr>
          <p:cNvPr id="25" name="TextBox 24">
            <a:extLst>
              <a:ext uri="{FF2B5EF4-FFF2-40B4-BE49-F238E27FC236}">
                <a16:creationId xmlns:a16="http://schemas.microsoft.com/office/drawing/2014/main" id="{B9E22DFD-DC70-E5C7-E100-33E9D8370140}"/>
              </a:ext>
            </a:extLst>
          </p:cNvPr>
          <p:cNvSpPr txBox="1"/>
          <p:nvPr/>
        </p:nvSpPr>
        <p:spPr>
          <a:xfrm>
            <a:off x="5087325" y="29273052"/>
            <a:ext cx="5323369" cy="523220"/>
          </a:xfrm>
          <a:prstGeom prst="rect">
            <a:avLst/>
          </a:prstGeom>
          <a:noFill/>
        </p:spPr>
        <p:txBody>
          <a:bodyPr wrap="square" rtlCol="0">
            <a:spAutoFit/>
          </a:bodyPr>
          <a:lstStyle/>
          <a:p>
            <a:r>
              <a:rPr lang="en-US" altLang="ko-KR" sz="2800" b="1" dirty="0">
                <a:latin typeface="Tahoma" panose="020B0604030504040204" pitchFamily="34" charset="0"/>
                <a:ea typeface="Tahoma" panose="020B0604030504040204" pitchFamily="34" charset="0"/>
                <a:cs typeface="Tahoma" panose="020B0604030504040204" pitchFamily="34" charset="0"/>
              </a:rPr>
              <a:t>&lt;Synapse array schematic&gt;</a:t>
            </a:r>
            <a:endParaRPr lang="ko-KR" altLang="en-US" sz="2800" b="1" dirty="0">
              <a:latin typeface="Tahoma" panose="020B0604030504040204" pitchFamily="34" charset="0"/>
              <a:cs typeface="Tahoma" panose="020B0604030504040204" pitchFamily="34" charset="0"/>
            </a:endParaRPr>
          </a:p>
        </p:txBody>
      </p:sp>
      <p:pic>
        <p:nvPicPr>
          <p:cNvPr id="2" name="그림 1">
            <a:extLst>
              <a:ext uri="{FF2B5EF4-FFF2-40B4-BE49-F238E27FC236}">
                <a16:creationId xmlns:a16="http://schemas.microsoft.com/office/drawing/2014/main" id="{3E243908-B4D1-0A54-00CB-4D2A5DF62836}"/>
              </a:ext>
            </a:extLst>
          </p:cNvPr>
          <p:cNvPicPr>
            <a:picLocks noChangeAspect="1"/>
          </p:cNvPicPr>
          <p:nvPr/>
        </p:nvPicPr>
        <p:blipFill>
          <a:blip r:embed="rId4"/>
          <a:stretch>
            <a:fillRect/>
          </a:stretch>
        </p:blipFill>
        <p:spPr>
          <a:xfrm>
            <a:off x="15125427" y="24766147"/>
            <a:ext cx="12295437" cy="4736703"/>
          </a:xfrm>
          <a:prstGeom prst="rect">
            <a:avLst/>
          </a:prstGeom>
        </p:spPr>
      </p:pic>
      <p:sp>
        <p:nvSpPr>
          <p:cNvPr id="28" name="TextBox 27">
            <a:extLst>
              <a:ext uri="{FF2B5EF4-FFF2-40B4-BE49-F238E27FC236}">
                <a16:creationId xmlns:a16="http://schemas.microsoft.com/office/drawing/2014/main" id="{30249EE8-F3B0-8C29-D39C-3402426B6674}"/>
              </a:ext>
            </a:extLst>
          </p:cNvPr>
          <p:cNvSpPr txBox="1"/>
          <p:nvPr/>
        </p:nvSpPr>
        <p:spPr>
          <a:xfrm>
            <a:off x="18279809" y="29618369"/>
            <a:ext cx="6905419" cy="523220"/>
          </a:xfrm>
          <a:prstGeom prst="rect">
            <a:avLst/>
          </a:prstGeom>
          <a:noFill/>
        </p:spPr>
        <p:txBody>
          <a:bodyPr wrap="square" rtlCol="0">
            <a:spAutoFit/>
          </a:bodyPr>
          <a:lstStyle/>
          <a:p>
            <a:r>
              <a:rPr lang="en-US" altLang="ko-KR" sz="2800" b="1" dirty="0">
                <a:latin typeface="Tahoma" panose="020B0604030504040204" pitchFamily="34" charset="0"/>
                <a:ea typeface="Tahoma" panose="020B0604030504040204" pitchFamily="34" charset="0"/>
                <a:cs typeface="Tahoma" panose="020B0604030504040204" pitchFamily="34" charset="0"/>
              </a:rPr>
              <a:t>&lt;Measurement result of this work&gt;</a:t>
            </a:r>
            <a:endParaRPr lang="ko-KR" altLang="en-US" sz="2800" b="1" dirty="0">
              <a:latin typeface="Tahoma" panose="020B0604030504040204" pitchFamily="34" charset="0"/>
              <a:cs typeface="Tahoma" panose="020B0604030504040204" pitchFamily="34" charset="0"/>
            </a:endParaRPr>
          </a:p>
        </p:txBody>
      </p:sp>
      <p:sp>
        <p:nvSpPr>
          <p:cNvPr id="29" name="TextBox 28">
            <a:extLst>
              <a:ext uri="{FF2B5EF4-FFF2-40B4-BE49-F238E27FC236}">
                <a16:creationId xmlns:a16="http://schemas.microsoft.com/office/drawing/2014/main" id="{47B3166A-523D-1779-65E6-DA6376197E65}"/>
              </a:ext>
            </a:extLst>
          </p:cNvPr>
          <p:cNvSpPr txBox="1"/>
          <p:nvPr/>
        </p:nvSpPr>
        <p:spPr>
          <a:xfrm>
            <a:off x="841436" y="33135450"/>
            <a:ext cx="28552713" cy="5632311"/>
          </a:xfrm>
          <a:prstGeom prst="rect">
            <a:avLst/>
          </a:prstGeom>
          <a:noFill/>
        </p:spPr>
        <p:txBody>
          <a:bodyPr wrap="square" rtlCol="0">
            <a:spAutoFit/>
          </a:bodyPr>
          <a:lstStyle/>
          <a:p>
            <a:pPr indent="155575" algn="just"/>
            <a:r>
              <a:rPr lang="en-US" altLang="ko-KR" sz="3600" dirty="0">
                <a:effectLst/>
                <a:latin typeface="Tahoma" panose="020B0604030504040204" pitchFamily="34" charset="0"/>
                <a:ea typeface="Tahoma" panose="020B0604030504040204" pitchFamily="34" charset="0"/>
                <a:cs typeface="Tahoma" panose="020B0604030504040204" pitchFamily="34" charset="0"/>
              </a:rPr>
              <a:t>As the prior work’s chip worked as we expected, in this work, we were going to </a:t>
            </a:r>
            <a:r>
              <a:rPr lang="en-US" altLang="ko-KR" sz="3600" dirty="0">
                <a:latin typeface="Tahoma" panose="020B0604030504040204" pitchFamily="34" charset="0"/>
                <a:ea typeface="Tahoma" panose="020B0604030504040204" pitchFamily="34" charset="0"/>
                <a:cs typeface="Tahoma" panose="020B0604030504040204" pitchFamily="34" charset="0"/>
              </a:rPr>
              <a:t>advance</a:t>
            </a:r>
            <a:r>
              <a:rPr lang="en-US" altLang="ko-KR" sz="3600" dirty="0">
                <a:effectLst/>
                <a:latin typeface="Tahoma" panose="020B0604030504040204" pitchFamily="34" charset="0"/>
                <a:ea typeface="Tahoma" panose="020B0604030504040204" pitchFamily="34" charset="0"/>
                <a:cs typeface="Tahoma" panose="020B0604030504040204" pitchFamily="34" charset="0"/>
              </a:rPr>
              <a:t> the I&amp;F neuron circuit more than prior</a:t>
            </a:r>
            <a:r>
              <a:rPr lang="ko-KR" altLang="en-US" sz="3600" dirty="0">
                <a:effectLst/>
                <a:latin typeface="Tahoma" panose="020B0604030504040204" pitchFamily="34" charset="0"/>
                <a:ea typeface="Tahoma" panose="020B0604030504040204" pitchFamily="34" charset="0"/>
                <a:cs typeface="Tahoma" panose="020B0604030504040204" pitchFamily="34" charset="0"/>
              </a:rPr>
              <a:t> </a:t>
            </a:r>
            <a:r>
              <a:rPr lang="en-US" altLang="ko-KR" sz="3600" dirty="0">
                <a:effectLst/>
                <a:latin typeface="Tahoma" panose="020B0604030504040204" pitchFamily="34" charset="0"/>
                <a:ea typeface="Tahoma" panose="020B0604030504040204" pitchFamily="34" charset="0"/>
                <a:cs typeface="Tahoma" panose="020B0604030504040204" pitchFamily="34" charset="0"/>
              </a:rPr>
              <a:t>work. </a:t>
            </a:r>
            <a:r>
              <a:rPr lang="en-US" altLang="ko-KR" sz="3600" dirty="0">
                <a:latin typeface="Tahoma" panose="020B0604030504040204" pitchFamily="34" charset="0"/>
                <a:ea typeface="Tahoma" panose="020B0604030504040204" pitchFamily="34" charset="0"/>
                <a:cs typeface="Tahoma" panose="020B0604030504040204" pitchFamily="34" charset="0"/>
              </a:rPr>
              <a:t>Because prior work’s chip was designed by 180nm technology, we were going to make the I&amp;F neuron circuit more power efficient and reduce the area per neuron circuit. Also, we changed the I&amp;F neuron circuit’s design a little bit to improve linearity. But, t</a:t>
            </a:r>
            <a:r>
              <a:rPr lang="en-US" altLang="ko-KR" sz="3600" dirty="0">
                <a:effectLst/>
                <a:latin typeface="Tahoma" panose="020B0604030504040204" pitchFamily="34" charset="0"/>
                <a:ea typeface="Tahoma" panose="020B0604030504040204" pitchFamily="34" charset="0"/>
                <a:cs typeface="Tahoma" panose="020B0604030504040204" pitchFamily="34" charset="0"/>
              </a:rPr>
              <a:t>he fabricated chip didn’t work as we expected. Specifically, the chip’s output signals </a:t>
            </a:r>
            <a:r>
              <a:rPr lang="en-US" altLang="ko-KR" sz="3600" dirty="0">
                <a:latin typeface="Tahoma" panose="020B0604030504040204" pitchFamily="34" charset="0"/>
                <a:ea typeface="Tahoma" panose="020B0604030504040204" pitchFamily="34" charset="0"/>
                <a:cs typeface="Tahoma" panose="020B0604030504040204" pitchFamily="34" charset="0"/>
              </a:rPr>
              <a:t>were not initialized to initial voltage or controlled by our command signal. We had confirmed that the command signals generated by the FPGA was being properly applied. So, w</a:t>
            </a:r>
            <a:r>
              <a:rPr lang="en-US" altLang="ko-KR" sz="3600" dirty="0">
                <a:effectLst/>
                <a:latin typeface="Tahoma" panose="020B0604030504040204" pitchFamily="34" charset="0"/>
                <a:ea typeface="Tahoma" panose="020B0604030504040204" pitchFamily="34" charset="0"/>
                <a:cs typeface="Tahoma" panose="020B0604030504040204" pitchFamily="34" charset="0"/>
              </a:rPr>
              <a:t>e concluded that there were</a:t>
            </a:r>
            <a:r>
              <a:rPr lang="en-US" altLang="ko-KR" sz="3600" dirty="0">
                <a:latin typeface="Tahoma" panose="020B0604030504040204" pitchFamily="34" charset="0"/>
                <a:ea typeface="Tahoma" panose="020B0604030504040204" pitchFamily="34" charset="0"/>
                <a:cs typeface="Tahoma" panose="020B0604030504040204" pitchFamily="34" charset="0"/>
              </a:rPr>
              <a:t> some mistakes like misconnected metals, shorted metal lines or shortage of repeater’s power. Because there is no other port that we could analyze internals of the chip except for the I&amp;F neuron circuit’s output node, we couldn’t analyze accurately what the problem is. To prevent these mistakes, next time, we would</a:t>
            </a:r>
            <a:r>
              <a:rPr lang="ko-KR" altLang="en-US" sz="3600" dirty="0">
                <a:latin typeface="Tahoma" panose="020B0604030504040204" pitchFamily="34" charset="0"/>
                <a:ea typeface="바탕" panose="02030600000101010101" pitchFamily="18" charset="-127"/>
                <a:cs typeface="Tahoma" panose="020B0604030504040204" pitchFamily="34" charset="0"/>
              </a:rPr>
              <a:t> </a:t>
            </a:r>
            <a:r>
              <a:rPr lang="en-US" altLang="ko-KR" sz="3600" dirty="0">
                <a:latin typeface="Tahoma" panose="020B0604030504040204" pitchFamily="34" charset="0"/>
                <a:ea typeface="Tahoma" panose="020B0604030504040204" pitchFamily="34" charset="0"/>
                <a:cs typeface="Tahoma" panose="020B0604030504040204" pitchFamily="34" charset="0"/>
              </a:rPr>
              <a:t>spend more time to demonstrate the circuit. For example, we will stabilize power and ground supplied to the chip and simulate corner simulation, monte-</a:t>
            </a:r>
            <a:r>
              <a:rPr lang="en-US" altLang="ko-KR" sz="3600" dirty="0" err="1">
                <a:latin typeface="Tahoma" panose="020B0604030504040204" pitchFamily="34" charset="0"/>
                <a:ea typeface="Tahoma" panose="020B0604030504040204" pitchFamily="34" charset="0"/>
                <a:cs typeface="Tahoma" panose="020B0604030504040204" pitchFamily="34" charset="0"/>
              </a:rPr>
              <a:t>carlo</a:t>
            </a:r>
            <a:r>
              <a:rPr lang="en-US" altLang="ko-KR" sz="3600" dirty="0">
                <a:latin typeface="Tahoma" panose="020B0604030504040204" pitchFamily="34" charset="0"/>
                <a:ea typeface="Tahoma" panose="020B0604030504040204" pitchFamily="34" charset="0"/>
                <a:cs typeface="Tahoma" panose="020B0604030504040204" pitchFamily="34" charset="0"/>
              </a:rPr>
              <a:t> simulation, post-layout simulation to check unexpected parasitic capacitance or make some ports for internal node we can probe.</a:t>
            </a:r>
            <a:endParaRPr lang="ko-KR" altLang="ko-KR" sz="3600" baseline="-25000" dirty="0">
              <a:effectLst/>
              <a:latin typeface="Tahoma" panose="020B0604030504040204" pitchFamily="34" charset="0"/>
              <a:ea typeface="바탕" panose="02030600000101010101" pitchFamily="18" charset="-127"/>
              <a:cs typeface="Tahoma" panose="020B0604030504040204" pitchFamily="34" charset="0"/>
            </a:endParaRPr>
          </a:p>
        </p:txBody>
      </p:sp>
      <p:sp>
        <p:nvSpPr>
          <p:cNvPr id="30" name="사각형: 둥근 모서리 29">
            <a:extLst>
              <a:ext uri="{FF2B5EF4-FFF2-40B4-BE49-F238E27FC236}">
                <a16:creationId xmlns:a16="http://schemas.microsoft.com/office/drawing/2014/main" id="{9B753C96-1C2C-D3E4-9075-45B898B61E8B}"/>
              </a:ext>
            </a:extLst>
          </p:cNvPr>
          <p:cNvSpPr/>
          <p:nvPr/>
        </p:nvSpPr>
        <p:spPr>
          <a:xfrm>
            <a:off x="705157" y="32594669"/>
            <a:ext cx="28864898" cy="6220137"/>
          </a:xfrm>
          <a:prstGeom prst="roundRect">
            <a:avLst>
              <a:gd name="adj" fmla="val 7607"/>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3" name="사각형: 둥근 모서리 32">
            <a:extLst>
              <a:ext uri="{FF2B5EF4-FFF2-40B4-BE49-F238E27FC236}">
                <a16:creationId xmlns:a16="http://schemas.microsoft.com/office/drawing/2014/main" id="{8D058C07-2C5B-B7FC-9F5D-6698BA734481}"/>
              </a:ext>
            </a:extLst>
          </p:cNvPr>
          <p:cNvSpPr/>
          <p:nvPr/>
        </p:nvSpPr>
        <p:spPr>
          <a:xfrm>
            <a:off x="705157" y="39258656"/>
            <a:ext cx="28864898" cy="1566488"/>
          </a:xfrm>
          <a:prstGeom prst="roundRect">
            <a:avLst>
              <a:gd name="adj" fmla="val 7607"/>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 name="TextBox 33">
            <a:extLst>
              <a:ext uri="{FF2B5EF4-FFF2-40B4-BE49-F238E27FC236}">
                <a16:creationId xmlns:a16="http://schemas.microsoft.com/office/drawing/2014/main" id="{F340B4C6-F9D3-BAED-BF07-D3B869176B4B}"/>
              </a:ext>
            </a:extLst>
          </p:cNvPr>
          <p:cNvSpPr txBox="1"/>
          <p:nvPr/>
        </p:nvSpPr>
        <p:spPr>
          <a:xfrm>
            <a:off x="841437" y="39635380"/>
            <a:ext cx="28189393" cy="1077218"/>
          </a:xfrm>
          <a:prstGeom prst="rect">
            <a:avLst/>
          </a:prstGeom>
          <a:noFill/>
        </p:spPr>
        <p:txBody>
          <a:bodyPr wrap="square" rtlCol="0">
            <a:spAutoFit/>
          </a:bodyPr>
          <a:lstStyle/>
          <a:p>
            <a:pPr indent="155575" algn="just"/>
            <a:r>
              <a:rPr lang="en-US" altLang="ko-KR" sz="3200" kern="100" dirty="0">
                <a:solidFill>
                  <a:srgbClr val="000000"/>
                </a:solidFill>
                <a:effectLst/>
                <a:latin typeface="Tahoma" panose="020B0604030504040204" pitchFamily="34" charset="0"/>
                <a:ea typeface="Tahoma" panose="020B0604030504040204" pitchFamily="34" charset="0"/>
                <a:cs typeface="Tahoma" panose="020B0604030504040204" pitchFamily="34" charset="0"/>
              </a:rPr>
              <a:t>This research was supported by National R&amp;D Program through the National Research Foundation of Korea(NRF) funded by Ministry of Science and ICT(2021M3F3A2A01037928), </a:t>
            </a:r>
            <a:r>
              <a:rPr lang="en-US" altLang="ko-KR" sz="3200" kern="100" dirty="0">
                <a:solidFill>
                  <a:srgbClr val="323232"/>
                </a:solidFill>
                <a:effectLst/>
                <a:latin typeface="Tahoma" panose="020B0604030504040204" pitchFamily="34" charset="0"/>
                <a:ea typeface="Tahoma" panose="020B0604030504040204" pitchFamily="34" charset="0"/>
                <a:cs typeface="Tahoma" panose="020B0604030504040204" pitchFamily="34" charset="0"/>
              </a:rPr>
              <a:t>The chip fabrication and EDA tool was supported by the IC Design Education Center(IDEC), Korea.</a:t>
            </a:r>
            <a:endParaRPr lang="ko-KR" altLang="ko-KR" sz="3200" i="1" baseline="-25000" dirty="0">
              <a:effectLst/>
              <a:latin typeface="Times New Roman" panose="02020603050405020304" pitchFamily="18" charset="0"/>
              <a:ea typeface="바탕" panose="02030600000101010101" pitchFamily="18" charset="-127"/>
            </a:endParaRPr>
          </a:p>
        </p:txBody>
      </p:sp>
      <p:sp>
        <p:nvSpPr>
          <p:cNvPr id="35" name="직사각형 34">
            <a:extLst>
              <a:ext uri="{FF2B5EF4-FFF2-40B4-BE49-F238E27FC236}">
                <a16:creationId xmlns:a16="http://schemas.microsoft.com/office/drawing/2014/main" id="{758A6322-35CD-788A-5F5C-1F2C83CB045A}"/>
              </a:ext>
            </a:extLst>
          </p:cNvPr>
          <p:cNvSpPr/>
          <p:nvPr/>
        </p:nvSpPr>
        <p:spPr>
          <a:xfrm>
            <a:off x="10465070" y="15325401"/>
            <a:ext cx="9345074" cy="1222188"/>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400" b="1" dirty="0">
                <a:solidFill>
                  <a:schemeClr val="tx1"/>
                </a:solidFill>
                <a:latin typeface="Tahoma" panose="020B0604030504040204" pitchFamily="34" charset="0"/>
                <a:ea typeface="Tahoma" panose="020B0604030504040204" pitchFamily="34" charset="0"/>
                <a:cs typeface="Tahoma" panose="020B0604030504040204" pitchFamily="34" charset="0"/>
              </a:rPr>
              <a:t>Main contents</a:t>
            </a:r>
            <a:endParaRPr lang="ko-KR" altLang="en-US" sz="4400" b="1" dirty="0">
              <a:solidFill>
                <a:schemeClr val="tx1"/>
              </a:solidFill>
              <a:latin typeface="Tahoma" panose="020B0604030504040204" pitchFamily="34" charset="0"/>
              <a:cs typeface="Tahoma" panose="020B0604030504040204" pitchFamily="34" charset="0"/>
            </a:endParaRPr>
          </a:p>
        </p:txBody>
      </p:sp>
      <p:sp>
        <p:nvSpPr>
          <p:cNvPr id="36" name="직사각형 35">
            <a:extLst>
              <a:ext uri="{FF2B5EF4-FFF2-40B4-BE49-F238E27FC236}">
                <a16:creationId xmlns:a16="http://schemas.microsoft.com/office/drawing/2014/main" id="{A94287C1-25FB-5C48-5209-E5BD4415F9A5}"/>
              </a:ext>
            </a:extLst>
          </p:cNvPr>
          <p:cNvSpPr/>
          <p:nvPr/>
        </p:nvSpPr>
        <p:spPr>
          <a:xfrm>
            <a:off x="10465069" y="38910502"/>
            <a:ext cx="9345074" cy="756254"/>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400" b="1" dirty="0">
                <a:solidFill>
                  <a:schemeClr val="tx1"/>
                </a:solidFill>
                <a:latin typeface="Tahoma" panose="020B0604030504040204" pitchFamily="34" charset="0"/>
                <a:ea typeface="Tahoma" panose="020B0604030504040204" pitchFamily="34" charset="0"/>
                <a:cs typeface="Tahoma" panose="020B0604030504040204" pitchFamily="34" charset="0"/>
              </a:rPr>
              <a:t>Acknowledgement</a:t>
            </a:r>
            <a:endParaRPr lang="ko-KR" altLang="en-US" sz="4400" b="1" dirty="0">
              <a:solidFill>
                <a:schemeClr val="tx1"/>
              </a:solidFill>
              <a:latin typeface="Tahoma" panose="020B0604030504040204" pitchFamily="34" charset="0"/>
              <a:cs typeface="Tahoma" panose="020B0604030504040204" pitchFamily="34" charset="0"/>
            </a:endParaRPr>
          </a:p>
        </p:txBody>
      </p:sp>
      <p:sp>
        <p:nvSpPr>
          <p:cNvPr id="37" name="직사각형 36">
            <a:extLst>
              <a:ext uri="{FF2B5EF4-FFF2-40B4-BE49-F238E27FC236}">
                <a16:creationId xmlns:a16="http://schemas.microsoft.com/office/drawing/2014/main" id="{CB770D96-D4AB-40A0-EE7C-C733A49732C3}"/>
              </a:ext>
            </a:extLst>
          </p:cNvPr>
          <p:cNvSpPr/>
          <p:nvPr/>
        </p:nvSpPr>
        <p:spPr>
          <a:xfrm>
            <a:off x="11787142" y="32245216"/>
            <a:ext cx="6700929" cy="674537"/>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4400" b="1" dirty="0">
                <a:solidFill>
                  <a:schemeClr val="tx1"/>
                </a:solidFill>
                <a:latin typeface="Tahoma" panose="020B0604030504040204" pitchFamily="34" charset="0"/>
                <a:cs typeface="Tahoma" panose="020B0604030504040204" pitchFamily="34" charset="0"/>
              </a:rPr>
              <a:t>Result and Discussion</a:t>
            </a:r>
            <a:endParaRPr lang="ko-KR" altLang="en-US" sz="4400" b="1" dirty="0">
              <a:solidFill>
                <a:schemeClr val="tx1"/>
              </a:solidFill>
              <a:latin typeface="Tahoma" panose="020B0604030504040204" pitchFamily="34" charset="0"/>
              <a:cs typeface="Tahoma" panose="020B0604030504040204" pitchFamily="34" charset="0"/>
            </a:endParaRPr>
          </a:p>
        </p:txBody>
      </p:sp>
      <p:pic>
        <p:nvPicPr>
          <p:cNvPr id="6" name="그림 5" descr="패턴, 그래픽, 픽셀, 디자인이(가) 표시된 사진&#10;&#10;자동 생성된 설명">
            <a:extLst>
              <a:ext uri="{FF2B5EF4-FFF2-40B4-BE49-F238E27FC236}">
                <a16:creationId xmlns:a16="http://schemas.microsoft.com/office/drawing/2014/main" id="{3DC3EE86-0F2D-A333-0557-819F93584BD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904151" y="9278149"/>
            <a:ext cx="5845645" cy="5845645"/>
          </a:xfrm>
          <a:prstGeom prst="rect">
            <a:avLst/>
          </a:prstGeom>
        </p:spPr>
      </p:pic>
      <p:sp>
        <p:nvSpPr>
          <p:cNvPr id="9" name="TextBox 8">
            <a:extLst>
              <a:ext uri="{FF2B5EF4-FFF2-40B4-BE49-F238E27FC236}">
                <a16:creationId xmlns:a16="http://schemas.microsoft.com/office/drawing/2014/main" id="{C9E855C5-A6C8-DB3F-9D47-BE0596307397}"/>
              </a:ext>
            </a:extLst>
          </p:cNvPr>
          <p:cNvSpPr txBox="1"/>
          <p:nvPr/>
        </p:nvSpPr>
        <p:spPr>
          <a:xfrm>
            <a:off x="18279809" y="21779410"/>
            <a:ext cx="7547165" cy="523220"/>
          </a:xfrm>
          <a:prstGeom prst="rect">
            <a:avLst/>
          </a:prstGeom>
          <a:noFill/>
        </p:spPr>
        <p:txBody>
          <a:bodyPr wrap="square" rtlCol="0">
            <a:spAutoFit/>
          </a:bodyPr>
          <a:lstStyle/>
          <a:p>
            <a:r>
              <a:rPr lang="en-US" altLang="ko-KR" sz="2800" b="1" dirty="0">
                <a:latin typeface="Tahoma" panose="020B0604030504040204" pitchFamily="34" charset="0"/>
                <a:ea typeface="Tahoma" panose="020B0604030504040204" pitchFamily="34" charset="0"/>
                <a:cs typeface="Tahoma" panose="020B0604030504040204" pitchFamily="34" charset="0"/>
              </a:rPr>
              <a:t>&lt; Measurement result of prior work&gt;</a:t>
            </a:r>
            <a:endParaRPr lang="ko-KR" altLang="en-US" sz="2800" b="1" dirty="0">
              <a:latin typeface="Tahoma" panose="020B0604030504040204" pitchFamily="34" charset="0"/>
              <a:cs typeface="Tahoma" panose="020B0604030504040204" pitchFamily="34" charset="0"/>
            </a:endParaRPr>
          </a:p>
        </p:txBody>
      </p:sp>
      <p:sp>
        <p:nvSpPr>
          <p:cNvPr id="12" name="TextBox 11">
            <a:extLst>
              <a:ext uri="{FF2B5EF4-FFF2-40B4-BE49-F238E27FC236}">
                <a16:creationId xmlns:a16="http://schemas.microsoft.com/office/drawing/2014/main" id="{31150D0E-AB2E-2178-623B-4EB3F019AE42}"/>
              </a:ext>
            </a:extLst>
          </p:cNvPr>
          <p:cNvSpPr txBox="1"/>
          <p:nvPr/>
        </p:nvSpPr>
        <p:spPr>
          <a:xfrm>
            <a:off x="1023472" y="22626627"/>
            <a:ext cx="12401083" cy="2308324"/>
          </a:xfrm>
          <a:prstGeom prst="rect">
            <a:avLst/>
          </a:prstGeom>
          <a:noFill/>
        </p:spPr>
        <p:txBody>
          <a:bodyPr wrap="square">
            <a:spAutoFit/>
          </a:bodyPr>
          <a:lstStyle/>
          <a:p>
            <a:pPr marL="571500" indent="-571500" algn="just">
              <a:buFont typeface="Arial" panose="020B0604020202020204" pitchFamily="34" charset="0"/>
              <a:buChar char="•"/>
            </a:pPr>
            <a:r>
              <a:rPr lang="en-US" altLang="ko-KR" sz="3600" dirty="0">
                <a:latin typeface="Tahoma" panose="020B0604030504040204" pitchFamily="34" charset="0"/>
                <a:ea typeface="Tahoma" panose="020B0604030504040204" pitchFamily="34" charset="0"/>
                <a:cs typeface="Tahoma" panose="020B0604030504040204" pitchFamily="34" charset="0"/>
              </a:rPr>
              <a:t>Overflow retaining and underflow allowing function to improve SNN system’s performance</a:t>
            </a:r>
          </a:p>
          <a:p>
            <a:pPr marL="571500" indent="-571500" algn="just">
              <a:buFont typeface="Arial" panose="020B0604020202020204" pitchFamily="34" charset="0"/>
              <a:buChar char="•"/>
            </a:pPr>
            <a:r>
              <a:rPr lang="en-US" altLang="ko-KR" sz="3600" dirty="0">
                <a:effectLst/>
                <a:latin typeface="Tahoma" panose="020B0604030504040204" pitchFamily="34" charset="0"/>
                <a:ea typeface="Tahoma" panose="020B0604030504040204" pitchFamily="34" charset="0"/>
                <a:cs typeface="Tahoma" panose="020B0604030504040204" pitchFamily="34" charset="0"/>
              </a:rPr>
              <a:t>The designed I&amp;F neuron circuit’s energy per spike </a:t>
            </a:r>
            <a:r>
              <a:rPr lang="en-US" altLang="ko-KR" sz="3600" dirty="0">
                <a:latin typeface="Tahoma" panose="020B0604030504040204" pitchFamily="34" charset="0"/>
                <a:ea typeface="Tahoma" panose="020B0604030504040204" pitchFamily="34" charset="0"/>
                <a:cs typeface="Tahoma" panose="020B0604030504040204" pitchFamily="34" charset="0"/>
              </a:rPr>
              <a:t>was</a:t>
            </a:r>
            <a:r>
              <a:rPr lang="en-US" altLang="ko-KR" sz="3600" dirty="0">
                <a:effectLst/>
                <a:latin typeface="Tahoma" panose="020B0604030504040204" pitchFamily="34" charset="0"/>
                <a:ea typeface="Tahoma" panose="020B0604030504040204" pitchFamily="34" charset="0"/>
                <a:cs typeface="Tahoma" panose="020B0604030504040204" pitchFamily="34" charset="0"/>
              </a:rPr>
              <a:t> 31.56 </a:t>
            </a:r>
            <a:r>
              <a:rPr lang="en-US" altLang="ko-KR" sz="3600" dirty="0" err="1">
                <a:effectLst/>
                <a:latin typeface="Tahoma" panose="020B0604030504040204" pitchFamily="34" charset="0"/>
                <a:ea typeface="Tahoma" panose="020B0604030504040204" pitchFamily="34" charset="0"/>
                <a:cs typeface="Tahoma" panose="020B0604030504040204" pitchFamily="34" charset="0"/>
              </a:rPr>
              <a:t>pJ</a:t>
            </a:r>
            <a:r>
              <a:rPr lang="en-US" altLang="ko-KR" sz="3600" dirty="0">
                <a:effectLst/>
                <a:latin typeface="Tahoma" panose="020B0604030504040204" pitchFamily="34" charset="0"/>
                <a:ea typeface="Tahoma" panose="020B0604030504040204" pitchFamily="34" charset="0"/>
                <a:cs typeface="Tahoma" panose="020B0604030504040204" pitchFamily="34" charset="0"/>
              </a:rPr>
              <a:t>/spike </a:t>
            </a:r>
            <a:r>
              <a:rPr lang="en-US" altLang="ko-KR" sz="3600" dirty="0">
                <a:latin typeface="Tahoma" panose="020B0604030504040204" pitchFamily="34" charset="0"/>
                <a:ea typeface="Tahoma" panose="020B0604030504040204" pitchFamily="34" charset="0"/>
                <a:cs typeface="Tahoma" panose="020B0604030504040204" pitchFamily="34" charset="0"/>
              </a:rPr>
              <a:t>on simulation </a:t>
            </a:r>
            <a:r>
              <a:rPr lang="en-US" altLang="ko-KR" sz="3600" dirty="0">
                <a:effectLst/>
                <a:latin typeface="Tahoma" panose="020B0604030504040204" pitchFamily="34" charset="0"/>
                <a:ea typeface="Tahoma" panose="020B0604030504040204" pitchFamily="34" charset="0"/>
                <a:cs typeface="Tahoma" panose="020B0604030504040204" pitchFamily="34" charset="0"/>
              </a:rPr>
              <a:t>and area is 4231.88 um</a:t>
            </a:r>
            <a:r>
              <a:rPr lang="en-US" altLang="ko-KR" sz="3600" baseline="30000" dirty="0">
                <a:effectLst/>
                <a:latin typeface="Tahoma" panose="020B0604030504040204" pitchFamily="34" charset="0"/>
                <a:ea typeface="Tahoma" panose="020B0604030504040204" pitchFamily="34" charset="0"/>
                <a:cs typeface="Tahoma" panose="020B0604030504040204" pitchFamily="34" charset="0"/>
              </a:rPr>
              <a:t>2</a:t>
            </a:r>
            <a:r>
              <a:rPr lang="en-US" altLang="ko-KR" sz="3600" baseline="-25000" dirty="0">
                <a:effectLst/>
                <a:latin typeface="Tahoma" panose="020B0604030504040204" pitchFamily="34" charset="0"/>
                <a:ea typeface="Tahoma" panose="020B0604030504040204" pitchFamily="34" charset="0"/>
                <a:cs typeface="Tahoma" panose="020B0604030504040204" pitchFamily="34" charset="0"/>
              </a:rPr>
              <a:t>.</a:t>
            </a:r>
            <a:endParaRPr lang="ko-KR" altLang="ko-KR" sz="3600" baseline="-25000" dirty="0">
              <a:effectLst/>
              <a:latin typeface="Tahoma" panose="020B0604030504040204" pitchFamily="34" charset="0"/>
              <a:ea typeface="바탕" panose="02030600000101010101" pitchFamily="18" charset="-127"/>
              <a:cs typeface="Tahoma" panose="020B0604030504040204" pitchFamily="34" charset="0"/>
            </a:endParaRPr>
          </a:p>
        </p:txBody>
      </p:sp>
      <p:sp>
        <p:nvSpPr>
          <p:cNvPr id="18" name="TextBox 17">
            <a:extLst>
              <a:ext uri="{FF2B5EF4-FFF2-40B4-BE49-F238E27FC236}">
                <a16:creationId xmlns:a16="http://schemas.microsoft.com/office/drawing/2014/main" id="{726C120B-7C7E-FBE5-5657-76555DED7BEB}"/>
              </a:ext>
            </a:extLst>
          </p:cNvPr>
          <p:cNvSpPr txBox="1"/>
          <p:nvPr/>
        </p:nvSpPr>
        <p:spPr>
          <a:xfrm>
            <a:off x="2019767" y="30172408"/>
            <a:ext cx="11029483" cy="1200329"/>
          </a:xfrm>
          <a:prstGeom prst="rect">
            <a:avLst/>
          </a:prstGeom>
          <a:noFill/>
        </p:spPr>
        <p:txBody>
          <a:bodyPr wrap="square">
            <a:spAutoFit/>
          </a:bodyPr>
          <a:lstStyle/>
          <a:p>
            <a:pPr marL="571500" indent="-571500" algn="just">
              <a:buFont typeface="Arial" panose="020B0604020202020204" pitchFamily="34" charset="0"/>
              <a:buChar char="•"/>
            </a:pPr>
            <a:r>
              <a:rPr lang="en-US" altLang="ko-KR" sz="3600" dirty="0">
                <a:effectLst/>
                <a:latin typeface="Tahoma" panose="020B0604030504040204" pitchFamily="34" charset="0"/>
                <a:ea typeface="Tahoma" panose="020B0604030504040204" pitchFamily="34" charset="0"/>
                <a:cs typeface="Tahoma" panose="020B0604030504040204" pitchFamily="34" charset="0"/>
              </a:rPr>
              <a:t>Synapses consist of excitatory parts and inhibitory parts for neuron circuit’ work</a:t>
            </a:r>
            <a:endParaRPr lang="ko-KR" altLang="ko-KR" sz="3600" baseline="-25000" dirty="0">
              <a:effectLst/>
              <a:latin typeface="Tahoma" panose="020B0604030504040204" pitchFamily="34" charset="0"/>
              <a:ea typeface="바탕" panose="02030600000101010101" pitchFamily="18" charset="-127"/>
              <a:cs typeface="Tahoma" panose="020B0604030504040204" pitchFamily="34" charset="0"/>
            </a:endParaRPr>
          </a:p>
        </p:txBody>
      </p:sp>
      <p:sp>
        <p:nvSpPr>
          <p:cNvPr id="19" name="TextBox 18">
            <a:extLst>
              <a:ext uri="{FF2B5EF4-FFF2-40B4-BE49-F238E27FC236}">
                <a16:creationId xmlns:a16="http://schemas.microsoft.com/office/drawing/2014/main" id="{4C87E31A-47C8-EF39-5724-35C33363A8B9}"/>
              </a:ext>
            </a:extLst>
          </p:cNvPr>
          <p:cNvSpPr txBox="1"/>
          <p:nvPr/>
        </p:nvSpPr>
        <p:spPr>
          <a:xfrm>
            <a:off x="15301435" y="22626627"/>
            <a:ext cx="12401083" cy="1200329"/>
          </a:xfrm>
          <a:prstGeom prst="rect">
            <a:avLst/>
          </a:prstGeom>
          <a:noFill/>
        </p:spPr>
        <p:txBody>
          <a:bodyPr wrap="square">
            <a:spAutoFit/>
          </a:bodyPr>
          <a:lstStyle/>
          <a:p>
            <a:pPr marL="571500" indent="-571500" algn="just">
              <a:buFont typeface="Arial" panose="020B0604020202020204" pitchFamily="34" charset="0"/>
              <a:buChar char="•"/>
            </a:pPr>
            <a:r>
              <a:rPr lang="en-US" altLang="ko-KR" sz="3600" dirty="0">
                <a:latin typeface="Tahoma" panose="020B0604030504040204" pitchFamily="34" charset="0"/>
                <a:ea typeface="Tahoma" panose="020B0604030504040204" pitchFamily="34" charset="0"/>
                <a:cs typeface="Tahoma" panose="020B0604030504040204" pitchFamily="34" charset="0"/>
              </a:rPr>
              <a:t>Prior work’s I&amp;F neuron circuit’s measurement result was what we expected.</a:t>
            </a:r>
            <a:endParaRPr lang="ko-KR" altLang="ko-KR" sz="3600" baseline="-25000" dirty="0">
              <a:effectLst/>
              <a:latin typeface="Tahoma" panose="020B0604030504040204" pitchFamily="34" charset="0"/>
              <a:ea typeface="바탕" panose="02030600000101010101" pitchFamily="18" charset="-127"/>
              <a:cs typeface="Tahoma" panose="020B0604030504040204" pitchFamily="34" charset="0"/>
            </a:endParaRPr>
          </a:p>
        </p:txBody>
      </p:sp>
      <p:sp>
        <p:nvSpPr>
          <p:cNvPr id="38" name="TextBox 37">
            <a:extLst>
              <a:ext uri="{FF2B5EF4-FFF2-40B4-BE49-F238E27FC236}">
                <a16:creationId xmlns:a16="http://schemas.microsoft.com/office/drawing/2014/main" id="{B9270CD0-E5FE-FD2C-6324-0A1977A970B6}"/>
              </a:ext>
            </a:extLst>
          </p:cNvPr>
          <p:cNvSpPr txBox="1"/>
          <p:nvPr/>
        </p:nvSpPr>
        <p:spPr>
          <a:xfrm>
            <a:off x="15576385" y="30807001"/>
            <a:ext cx="12954011" cy="646331"/>
          </a:xfrm>
          <a:prstGeom prst="rect">
            <a:avLst/>
          </a:prstGeom>
          <a:noFill/>
        </p:spPr>
        <p:txBody>
          <a:bodyPr wrap="square">
            <a:spAutoFit/>
          </a:bodyPr>
          <a:lstStyle/>
          <a:p>
            <a:pPr marL="571500" indent="-571500" algn="just">
              <a:buFont typeface="Arial" panose="020B0604020202020204" pitchFamily="34" charset="0"/>
              <a:buChar char="•"/>
            </a:pPr>
            <a:r>
              <a:rPr lang="en-US" altLang="ko-KR" sz="3600" dirty="0">
                <a:latin typeface="Tahoma" panose="020B0604030504040204" pitchFamily="34" charset="0"/>
                <a:ea typeface="Tahoma" panose="020B0604030504040204" pitchFamily="34" charset="0"/>
                <a:cs typeface="Tahoma" panose="020B0604030504040204" pitchFamily="34" charset="0"/>
              </a:rPr>
              <a:t>This work’s I&amp;F neuron circuit didn’t work as we expected</a:t>
            </a:r>
            <a:endParaRPr lang="ko-KR" altLang="ko-KR" sz="3600" baseline="-25000" dirty="0">
              <a:effectLst/>
              <a:latin typeface="Tahoma" panose="020B0604030504040204" pitchFamily="34" charset="0"/>
              <a:ea typeface="바탕" panose="02030600000101010101" pitchFamily="18" charset="-127"/>
              <a:cs typeface="Tahoma" panose="020B0604030504040204" pitchFamily="34" charset="0"/>
            </a:endParaRPr>
          </a:p>
        </p:txBody>
      </p:sp>
      <p:pic>
        <p:nvPicPr>
          <p:cNvPr id="8" name="그림 7">
            <a:extLst>
              <a:ext uri="{FF2B5EF4-FFF2-40B4-BE49-F238E27FC236}">
                <a16:creationId xmlns:a16="http://schemas.microsoft.com/office/drawing/2014/main" id="{F31C9C18-A170-E7D5-3B5F-B6F01AABD197}"/>
              </a:ext>
            </a:extLst>
          </p:cNvPr>
          <p:cNvPicPr>
            <a:picLocks noChangeAspect="1"/>
          </p:cNvPicPr>
          <p:nvPr/>
        </p:nvPicPr>
        <p:blipFill>
          <a:blip r:embed="rId6"/>
          <a:stretch>
            <a:fillRect/>
          </a:stretch>
        </p:blipFill>
        <p:spPr>
          <a:xfrm>
            <a:off x="14466910" y="16487473"/>
            <a:ext cx="14870130" cy="5616366"/>
          </a:xfrm>
          <a:prstGeom prst="rect">
            <a:avLst/>
          </a:prstGeom>
        </p:spPr>
      </p:pic>
    </p:spTree>
    <p:extLst>
      <p:ext uri="{BB962C8B-B14F-4D97-AF65-F5344CB8AC3E}">
        <p14:creationId xmlns:p14="http://schemas.microsoft.com/office/powerpoint/2010/main" val="612776008"/>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1727</TotalTime>
  <Words>542</Words>
  <Application>Microsoft Office PowerPoint</Application>
  <PresentationFormat>사용자 지정</PresentationFormat>
  <Paragraphs>19</Paragraphs>
  <Slides>1</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vt:i4>
      </vt:variant>
    </vt:vector>
  </HeadingPairs>
  <TitlesOfParts>
    <vt:vector size="7" baseType="lpstr">
      <vt:lpstr>Arial</vt:lpstr>
      <vt:lpstr>Calibri</vt:lpstr>
      <vt:lpstr>Calibri Light</vt:lpstr>
      <vt:lpstr>Tahoma</vt:lpstr>
      <vt:lpstr>Times New Roman</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김재성</cp:lastModifiedBy>
  <cp:revision>29</cp:revision>
  <dcterms:created xsi:type="dcterms:W3CDTF">2018-03-08T06:02:33Z</dcterms:created>
  <dcterms:modified xsi:type="dcterms:W3CDTF">2023-06-14T06:14:28Z</dcterms:modified>
</cp:coreProperties>
</file>